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8" r:id="rId5"/>
    <p:sldId id="267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акция 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«Три П: Понимаем, Принимаем, Помогаем»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6 «Сказка»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837" y="3501008"/>
            <a:ext cx="8258325" cy="208823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5733256"/>
            <a:ext cx="434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Воробьева Т.В. – заведующий филиалом МБДОУ детского сада № 6 «Сказка» детского сада «Тополек»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акции является формирование инклюзивной культуры общества, толерантных установок по отношению к детям с ограниченными возможностями здоровья,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482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филиале МБДОУ детского сада № 6 «Сказка» детском саду «Тополек»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П: Понимаем, Принимаем, Помогаем»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22.09.2022-10.12.2022 педагогами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организованы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1" y="3429000"/>
            <a:ext cx="3948053" cy="296104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291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«Единство разных»,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сентябрь,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родителей был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оформлен Буклет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«воспитание толерантной личности»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а\Desktop\Новая папка (16)\16702997305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23266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72231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"Минутка толерантности", сентябрь, решение проблемных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ситуаций,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ситуации общения, просмотр 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обсуждение иллюстраций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знакомых произведений с изображением добрых и злых поступков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а\Desktop\Новая папка (16)\16703000854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400600" cy="405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«Цветик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октябрь, просмотр и обсуждение мультфильма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доброте, воспитывающего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нравственные качества: ответственность и способность проявлять сострадание и жалость к другому человеку; помогающий детям осознать, что милосердие способно творить чудеса.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ика\Desktop\Новая папка (16)\16702999132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688632" cy="426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503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"Оглянись-ка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друг – вокруг 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рядом много добрых рук" октябрь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была организована творческая мастерская, где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дети изготавливали различные поделки для детей с ОВЗ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ика\Desktop\Новая папка (16)\16703002347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79"/>
            <a:ext cx="5904656" cy="4429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51216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"Улыбка-это сила!" Ноябрь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оказание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адресной помощи в приобретение коррекционных дидактических игр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а\Desktop\Новая папка (16)\16703002348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097" y="2142246"/>
            <a:ext cx="6131239" cy="459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5443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712" y="3356992"/>
            <a:ext cx="5411691" cy="328498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83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228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«Единство разных»,  сентябрь, для родителей был оформлен Буклет «воспитание толерантной личности»</vt:lpstr>
      <vt:lpstr>"Минутка толерантности", сентябрь, решение проблемных ситуаций, ситуации общения, просмотр и обсуждение иллюстраций знакомых произведений с изображением добрых и злых поступков</vt:lpstr>
      <vt:lpstr>«Цветик – семицветик», октябрь, просмотр и обсуждение мультфильма о доброте, воспитывающего нравственные качества: ответственность и способность проявлять сострадание и жалость к другому человеку; помогающий детям осознать, что милосердие способно творить чудеса. </vt:lpstr>
      <vt:lpstr>"Оглянись-ка друг – вокруг - рядом много добрых рук" октябрь , была организована творческая мастерская, где дети изготавливали различные поделки для детей с ОВЗ </vt:lpstr>
      <vt:lpstr>"Улыбка-это сила!" Ноябрь, оказание адресной помощи в приобретение коррекционных дидактических игр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Вика</cp:lastModifiedBy>
  <cp:revision>34</cp:revision>
  <dcterms:created xsi:type="dcterms:W3CDTF">2021-12-09T08:56:19Z</dcterms:created>
  <dcterms:modified xsi:type="dcterms:W3CDTF">2022-12-07T04:34:39Z</dcterms:modified>
</cp:coreProperties>
</file>