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4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15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5783-4F2F-4013-9042-CBDE1DA0A098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FFBE-5174-4E45-9168-6C6F3831D5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618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5783-4F2F-4013-9042-CBDE1DA0A098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FFBE-5174-4E45-9168-6C6F3831D5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437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5783-4F2F-4013-9042-CBDE1DA0A098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FFBE-5174-4E45-9168-6C6F3831D5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419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5783-4F2F-4013-9042-CBDE1DA0A098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FFBE-5174-4E45-9168-6C6F3831D5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72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5783-4F2F-4013-9042-CBDE1DA0A098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FFBE-5174-4E45-9168-6C6F3831D5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063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5783-4F2F-4013-9042-CBDE1DA0A098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FFBE-5174-4E45-9168-6C6F3831D5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89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5783-4F2F-4013-9042-CBDE1DA0A098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FFBE-5174-4E45-9168-6C6F3831D5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570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5783-4F2F-4013-9042-CBDE1DA0A098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FFBE-5174-4E45-9168-6C6F3831D5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71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5783-4F2F-4013-9042-CBDE1DA0A098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FFBE-5174-4E45-9168-6C6F3831D5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557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5783-4F2F-4013-9042-CBDE1DA0A098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FFBE-5174-4E45-9168-6C6F3831D5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368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25783-4F2F-4013-9042-CBDE1DA0A098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FFBE-5174-4E45-9168-6C6F3831D5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207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25783-4F2F-4013-9042-CBDE1DA0A098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3FFBE-5174-4E45-9168-6C6F3831D5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549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937"/>
            <a:ext cx="9138656" cy="687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123077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6 «Сказка»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1412776"/>
            <a:ext cx="7200800" cy="35086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ooperBlack" pitchFamily="18" charset="-52"/>
              </a:rPr>
              <a:t>Отчет о проделанной работе в рамках проекта «Формирование у дошкольников основ безопасности жизнедеятельности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ooperBlack" pitchFamily="18" charset="-52"/>
              </a:rPr>
              <a:t>»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средней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группы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Сивакова Л. А.,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Петрова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Е. А.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0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91440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95536" y="455763"/>
            <a:ext cx="511256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Художественное творчество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«Машины специального назначения». «Опасные предметы». «Дорожные знаки». «Автобус едет по улице». «Лесной пожар». «Дом, в котором я живу».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Лепка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«Светофор». «Домашние животные». «Огнетушитель».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Аппликация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«Светофор». «Улица нашего города». «Овощи и фрукты - полезные продукты».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67098841948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4005064"/>
            <a:ext cx="6193618" cy="2852936"/>
          </a:xfrm>
        </p:spPr>
      </p:pic>
      <p:pic>
        <p:nvPicPr>
          <p:cNvPr id="7" name="Рисунок 6" descr="16709884741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0"/>
            <a:ext cx="3131840" cy="417578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91440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95536" y="198557"/>
            <a:ext cx="84249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Заключительный этап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макетов «ПДД», «ППБ»,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Лепбук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ППБ,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Выставка детских рисунков.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6709885344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276222"/>
            <a:ext cx="6984776" cy="523858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91440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79512" y="405245"/>
            <a:ext cx="877123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знают правило обращения с электроприборами дома;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знают главные правило дорожного движения;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знают правило поведения на улице;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знают телефоны основных спецслужб;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будут применять на практике изученные правила.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620688"/>
            <a:ext cx="84969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 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формирование у детей осознанного выполнения правил поведения, обеспечивающих сохранность их жизни и здоровья в современных условиях улицы, транспорта, природы, быта.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 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формирования основ безопасности, стимулирования развития у детей самостоятельности и ответственности. Правильного поведения в различных ситуациях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дети средней группы, воспитатели, родители.</a:t>
            </a:r>
          </a:p>
          <a:p>
            <a:pPr algn="just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воспитателя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формирования безопасности жизнедеятельности 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среднего дошкольного возраста через вариативные формы обучения.</a:t>
            </a:r>
          </a:p>
          <a:p>
            <a:pPr algn="just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Задачи в работе с родителями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объяснить актуальность, важность проблемы безопасности детей, повысить образованный уровень родителей по данной проблеме, обозначить круг правил, с которыми необходимо знакомить, прежде всего, в семье.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4653136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первом этапе мы разработали план действий, распределили обязанности и определили сроки работы поэтапно, спланировали способ сбора и анализ информации, спланировали форму  итогового представления результата. Мы изучили литературу по данной проблеме, просмотрели видеофильмы, мультфильмы изучили информацию в сети Интернет. После всего этого мы приступили к реализации проекта. </a:t>
            </a:r>
          </a:p>
        </p:txBody>
      </p:sp>
    </p:spTree>
    <p:extLst>
      <p:ext uri="{BB962C8B-B14F-4D97-AF65-F5344CB8AC3E}">
        <p14:creationId xmlns:p14="http://schemas.microsoft.com/office/powerpoint/2010/main" xmlns="" val="4101918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692696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ходе реализации проекта были проведены различные мероприятия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Беседы: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«Один дома», «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Экстренные службы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полиция, скорая помощь, пожарная», «О чем говорят дорожные знаки», «Лекарство друзья или враги», «Витамины укрепляют организм», «Где найти витамины», «Ножницы, катушки- это не игрушки». Обсуждение ситуации «Если ты потерялся на улице». «Если в доме начался пожар». «Если чужой приходит в дом».</a:t>
            </a:r>
          </a:p>
          <a:p>
            <a:endParaRPr lang="ru-RU" sz="2000" dirty="0" smtClean="0"/>
          </a:p>
          <a:p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20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91440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Содержимое 9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59832" y="3501008"/>
            <a:ext cx="4241445" cy="3181084"/>
          </a:xfrm>
        </p:spPr>
      </p:pic>
      <p:sp>
        <p:nvSpPr>
          <p:cNvPr id="9" name="TextBox 8"/>
          <p:cNvSpPr txBox="1"/>
          <p:nvPr/>
        </p:nvSpPr>
        <p:spPr>
          <a:xfrm>
            <a:off x="827584" y="548680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Дидактические игры: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«Это я, это я, это все мои друзья». «Найди нужный знак». «Собери светофор». «Разрешается - запрещается». «Светофор». «Опасные предметы». «Электроприборы». «Что пригодиться при пожаре». «Дорога, транспорт, пешеход, пассажир». «Да, нет». «Полезная и вредная пища». «Грибы».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27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91440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382248"/>
            <a:ext cx="3356814" cy="4475752"/>
          </a:xfrm>
          <a:prstGeom prst="rect">
            <a:avLst/>
          </a:prstGeom>
        </p:spPr>
      </p:pic>
      <p:pic>
        <p:nvPicPr>
          <p:cNvPr id="9" name="Рисунок 8" descr="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46720"/>
            <a:ext cx="3059832" cy="4079776"/>
          </a:xfrm>
          <a:prstGeom prst="rect">
            <a:avLst/>
          </a:prstGeom>
        </p:spPr>
      </p:pic>
      <p:pic>
        <p:nvPicPr>
          <p:cNvPr id="7" name="Содержимое 6" descr="21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924178" y="-72008"/>
            <a:ext cx="3219822" cy="4293096"/>
          </a:xfrm>
        </p:spPr>
      </p:pic>
    </p:spTree>
    <p:extLst>
      <p:ext uri="{BB962C8B-B14F-4D97-AF65-F5344CB8AC3E}">
        <p14:creationId xmlns:p14="http://schemas.microsoft.com/office/powerpoint/2010/main" xmlns="" val="144623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91440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16709884195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5487" y="0"/>
            <a:ext cx="4608513" cy="3456384"/>
          </a:xfrm>
          <a:prstGeom prst="rect">
            <a:avLst/>
          </a:prstGeom>
        </p:spPr>
      </p:pic>
      <p:pic>
        <p:nvPicPr>
          <p:cNvPr id="9" name="Содержимое 8" descr="167098841951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499992" y="3415110"/>
            <a:ext cx="4644008" cy="3483006"/>
          </a:xfr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332656"/>
            <a:ext cx="44999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Подвижные игры: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«Красный, желтый, зеленый», «Цветные автомобили»,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«Эстафеты».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Сюжетно-ролевые игры: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«Дороги и пешеходы», «Мы - пожарные», «Водители», «МЧС», «Поликлиника», «Инспектор ДПС».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913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6814"/>
            <a:ext cx="91440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332656"/>
            <a:ext cx="734481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Просмотр презентации: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«Азбука безопасности», 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Профессия пожарный», 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Твоя безопасность в доме».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Просмотр мультфильма 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«Кошкин дом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Рассматривания иллюстраций: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Альбом «Безопасность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 «ПДД», рассматривание картинок - ситуации.</a:t>
            </a:r>
          </a:p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Рассматривание картин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пожар и его последствия, опасные предметы, дорожные знаки.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530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670988419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4671" y="384161"/>
            <a:ext cx="3276024" cy="2457018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91440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48245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 Северного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«Светофор»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Я. Маршак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«Пожар»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 Носов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«Заплатка»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Ю. Пермяка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«Торопливый ножик»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О. Тарутина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«Для чего нужен светофор»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Михалков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«Светофор»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Пишумов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«Азбука города»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 Носов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«Автомобиль»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Головко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«Правило движения»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Л. Толстой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«Пожарные собаки»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Михалков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«Моя улица»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М. Ильин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«Машины на нашей улице»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 Иванов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«Как не разлучные друзья дорогу переходили»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загадок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(светофор, зебра, транспорт)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pic>
        <p:nvPicPr>
          <p:cNvPr id="10" name="Рисунок 9" descr="16709884195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9979" y="-99392"/>
            <a:ext cx="4764021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1056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91440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76672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Папка передвижка: «ОБЖ», «Пожарная безопасность»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Консультации для родителей: «Причины детского дорожного травматизма».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Буклет «Безопасность ребенка при встрече с незнакомыми людьми»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Повторение домашнего адреса и Ф. И. О. родителей.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2403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153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Вика</cp:lastModifiedBy>
  <cp:revision>9</cp:revision>
  <dcterms:created xsi:type="dcterms:W3CDTF">2021-09-21T17:27:33Z</dcterms:created>
  <dcterms:modified xsi:type="dcterms:W3CDTF">2022-12-14T08:32:25Z</dcterms:modified>
</cp:coreProperties>
</file>