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1" autoAdjust="0"/>
  </p:normalViewPr>
  <p:slideViewPr>
    <p:cSldViewPr snapToGrid="0">
      <p:cViewPr varScale="1">
        <p:scale>
          <a:sx n="81" d="100"/>
          <a:sy n="81" d="100"/>
        </p:scale>
        <p:origin x="-72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38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73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197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843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66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07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83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8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17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79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333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6E706-7C61-431B-8588-78730B4C6D2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68E1-9BA1-4511-A404-DDB78056C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060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rcRect t="12509" b="12302"/>
          <a:stretch>
            <a:fillRect/>
          </a:stretch>
        </p:blipFill>
        <p:spPr>
          <a:xfrm>
            <a:off x="-1" y="0"/>
            <a:ext cx="1275337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8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9903" y="2967334"/>
            <a:ext cx="88170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Продолжение </a:t>
            </a:r>
          </a:p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ледует…..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77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763" y="-208536"/>
            <a:ext cx="12690764" cy="7066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6745" y="1246909"/>
            <a:ext cx="96011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 является одним из важнейших средств воспитания духовности человека. Основы музыкальной культуры закладываются в детстве. Именно в дошкольном возрасте формируются эталоны красоты, накапливаются знания и тот опыт деятельности, от которого во многом зависит последующее эстетическое восприятие  искусства и окружающего мира.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для детей - всегда чудесные, необыкновенно притягательные предметы, дети очень хотят на них играть. Музыкальный инструмент для ребенка символ музыки, тот, кто играет на нем - почти волшебник. Вовлечение дошкольника в создание детских музыкальных инструментов дает возможность почувствовать себя творцом и личностью, по-иному воспринимать окружающее, внимательнее относиться к звукам.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70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6"/>
            <a:ext cx="12192000" cy="6799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5709" y="58847"/>
            <a:ext cx="88946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 основ музыкальной культуры детей младшего дошкольного возраста через знакомство с музыкальными инструментами.</a:t>
            </a:r>
            <a:endParaRPr lang="ru-RU" sz="36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36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задачи: различать тембры музыкальных инструментов; формировать навыки игры на детских музыкальных инструментах; закреплять знания детей о музыкальных инструментах; обогащать словарный запас и активизировать речь детей; </a:t>
            </a:r>
            <a:endParaRPr lang="ru-RU" sz="36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 задачи: развивать эмоциональную отзывчивость; развивать чувство ритма; раскрывать творческий потенциал детей; способствовать развитию памяти, слуха и фантазии; </a:t>
            </a:r>
            <a:endParaRPr lang="ru-RU" sz="36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 задачи: воспитывать любовь и интерес к музыке; содействовать проявлению самостоятельности детей.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25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0527" y="1517073"/>
            <a:ext cx="78139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проекта: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творческий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продолжительности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долгосрочный.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составу участников проекта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старшая группа музыкальный руководитель, воспитатель, родители.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32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0" y="0"/>
            <a:ext cx="12469090" cy="7065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4709" y="1159455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формы реализации проекта:</a:t>
            </a:r>
            <a:endParaRPr lang="ru-RU" sz="24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презентаций. </a:t>
            </a:r>
            <a:endParaRPr lang="ru-RU" sz="28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Беседы.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ворческая деятельность. Рассматривание иллюстраций.</a:t>
            </a:r>
          </a:p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Игра на музыкальных инструментах. Проигрывание ритмического рисунка.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61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0164"/>
            <a:ext cx="12191999" cy="71281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95255" y="1558636"/>
            <a:ext cx="6234544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группами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музыкальных инструменто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sz="4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04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40520" y="249382"/>
            <a:ext cx="4114799" cy="3079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1663" y="3458414"/>
            <a:ext cx="4655127" cy="2860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8453" y="3495094"/>
            <a:ext cx="4696692" cy="2723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04416" y="336148"/>
            <a:ext cx="3998845" cy="2992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52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665"/>
            <a:ext cx="1228436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80" y="279329"/>
            <a:ext cx="4626331" cy="3461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7" y="2306782"/>
            <a:ext cx="4964030" cy="37140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620982" y="0"/>
            <a:ext cx="111806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Знакомство со звуками.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810491" y="923330"/>
            <a:ext cx="94614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ороткие, долгие.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92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1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46" y="228600"/>
            <a:ext cx="6531538" cy="36368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952185"/>
            <a:ext cx="4488874" cy="37860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91546" y="3865418"/>
            <a:ext cx="57565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Играем на барабане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826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173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Вика</cp:lastModifiedBy>
  <cp:revision>19</cp:revision>
  <dcterms:created xsi:type="dcterms:W3CDTF">2022-12-08T04:19:15Z</dcterms:created>
  <dcterms:modified xsi:type="dcterms:W3CDTF">2022-12-12T03:31:32Z</dcterms:modified>
</cp:coreProperties>
</file>