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pPr rtl="0"/>
              <a:t>15.03.2022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6E9A3-1561-45B7-908B-DACC52528ABB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7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98663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6623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83948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3831259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4791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999-6CB2-48D4-8AF6-3D1A5D13436B}" type="datetime1">
              <a:rPr lang="ru-RU" smtClean="0"/>
              <a:pPr rtl="0"/>
              <a:t>15.03.2022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55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52C98DB-1092-48C4-AD4E-BD3E9D2E2345}" type="datetime1">
              <a:rPr lang="ru-RU" smtClean="0"/>
              <a:pPr rtl="0"/>
              <a:t>15.03.2022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19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pPr rtl="0"/>
              <a:t>15.03.2022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8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2CE4EA-3B49-4A00-ADF3-7C7272A626C1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899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7334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090412-2DE5-405A-816E-F08FB54EB168}" type="datetime1">
              <a:rPr lang="ru-RU" smtClean="0"/>
              <a:pPr rtl="0"/>
              <a:t>15.03.2022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57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pPr rtl="0"/>
              <a:t>15.03.2022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61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pPr rtl="0"/>
              <a:t>15.03.2022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7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pPr rtl="0"/>
              <a:t>15.03.2022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80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77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pPr rtl="0"/>
              <a:t>15.03.2022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38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5028654" cy="1630907"/>
          </a:xfrm>
        </p:spPr>
        <p:txBody>
          <a:bodyPr rtlCol="0">
            <a:noAutofit/>
          </a:bodyPr>
          <a:lstStyle/>
          <a:p>
            <a:r>
              <a:rPr lang="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предметно-пространственная среда в средней группе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3341" y="4195482"/>
            <a:ext cx="6069106" cy="1431412"/>
          </a:xfrm>
        </p:spPr>
        <p:txBody>
          <a:bodyPr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Авторы:  Григорьева Оксана Сергеевна, воспитатель;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Иванова Лидия Ивановна, воспитатель.</a:t>
            </a:r>
            <a:endParaRPr lang="ru-RU" sz="1900" b="1" dirty="0">
              <a:solidFill>
                <a:prstClr val="black"/>
              </a:solidFill>
              <a:latin typeface="Garamond" panose="020204040303010108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Село Тасеево, Тасеевский район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МБДОУ детский сад № 6 «Сказка»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0B3B17-0D98-45AC-8AD5-E2C8112873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765" y="519953"/>
            <a:ext cx="4621883" cy="34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514923"/>
            <a:ext cx="4652884" cy="419798"/>
          </a:xfrm>
        </p:spPr>
        <p:txBody>
          <a:bodyPr>
            <a:noAutofit/>
          </a:bodyPr>
          <a:lstStyle/>
          <a:p>
            <a:r>
              <a:rPr lang="ru-RU" sz="1600" dirty="0"/>
              <a:t>«Центр математического развития» </a:t>
            </a: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D45FB216-10D8-4FA1-A587-11213DAF9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967" y="302844"/>
            <a:ext cx="4652883" cy="6252312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026161"/>
            <a:ext cx="4424285" cy="3185618"/>
          </a:xfrm>
        </p:spPr>
        <p:txBody>
          <a:bodyPr>
            <a:normAutofit/>
          </a:bodyPr>
          <a:lstStyle/>
          <a:p>
            <a:r>
              <a:rPr lang="ru-RU" dirty="0"/>
              <a:t>Для формирования элементарных математических представлений имеется картотека математических игр, для демонстрации наглядных пособий – </a:t>
            </a:r>
            <a:r>
              <a:rPr lang="ru-RU" dirty="0" err="1"/>
              <a:t>коврограф</a:t>
            </a:r>
            <a:r>
              <a:rPr lang="ru-RU" dirty="0"/>
              <a:t>  </a:t>
            </a:r>
            <a:r>
              <a:rPr lang="ru-RU" dirty="0" err="1"/>
              <a:t>Воскобовича</a:t>
            </a:r>
            <a:r>
              <a:rPr lang="ru-RU" dirty="0"/>
              <a:t>, карточки, математические </a:t>
            </a:r>
            <a:r>
              <a:rPr lang="ru-RU" dirty="0" err="1"/>
              <a:t>пазлы</a:t>
            </a:r>
            <a:r>
              <a:rPr lang="ru-RU" dirty="0"/>
              <a:t>, наборы различного счётного материала, дидактические игры, счетные палочки, которые мы используем и для конструирования. Счетные палочки </a:t>
            </a:r>
            <a:r>
              <a:rPr lang="ru-RU" dirty="0" err="1"/>
              <a:t>Кюизенера</a:t>
            </a:r>
            <a:r>
              <a:rPr lang="ru-RU" dirty="0"/>
              <a:t>, развивающие игры </a:t>
            </a:r>
            <a:r>
              <a:rPr lang="ru-RU" dirty="0" err="1"/>
              <a:t>Воскобовича</a:t>
            </a:r>
            <a:r>
              <a:rPr lang="ru-RU" dirty="0"/>
              <a:t>, математические весы.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7D0B3C4-1A05-4C1A-8361-EE081379B4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11" y="3429000"/>
            <a:ext cx="2326441" cy="31261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24E663-3C53-4A9B-A7EC-BC24365FF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50352" y="3187700"/>
            <a:ext cx="3054616" cy="36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56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514923"/>
            <a:ext cx="4652884" cy="399478"/>
          </a:xfrm>
        </p:spPr>
        <p:txBody>
          <a:bodyPr>
            <a:noAutofit/>
          </a:bodyPr>
          <a:lstStyle/>
          <a:p>
            <a:r>
              <a:rPr lang="ru-RU" sz="1600" dirty="0"/>
              <a:t>«Центр конструирования» </a:t>
            </a: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AA106912-87A5-4BDA-A9C1-DE59039C8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272" y="802458"/>
            <a:ext cx="5327968" cy="3985322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005841"/>
            <a:ext cx="4424285" cy="3205938"/>
          </a:xfrm>
        </p:spPr>
        <p:txBody>
          <a:bodyPr>
            <a:normAutofit/>
          </a:bodyPr>
          <a:lstStyle/>
          <a:p>
            <a:r>
              <a:rPr lang="ru-RU" dirty="0"/>
              <a:t>Для занятий строительством и конструированием в группе имеются разнообразные по форме, материалу и размеру кубики и наборы «Лего», Конструкторы «</a:t>
            </a:r>
            <a:r>
              <a:rPr lang="ru-RU" dirty="0" err="1"/>
              <a:t>Тико</a:t>
            </a:r>
            <a:r>
              <a:rPr lang="ru-RU" dirty="0"/>
              <a:t>», «Архитектор» «Лего Дупло», «Томик». Для развития мелкой моторики рук имеются наборы небольшого размера разные по содержанию.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505121-F6D7-4583-BAD4-71E41C2900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86" y="2523858"/>
            <a:ext cx="3089311" cy="41512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C36665-DBA8-4369-A437-44095A3503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/>
          <a:stretch/>
        </p:blipFill>
        <p:spPr>
          <a:xfrm>
            <a:off x="3433097" y="2523857"/>
            <a:ext cx="3847599" cy="41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00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514922"/>
            <a:ext cx="4652884" cy="1112407"/>
          </a:xfrm>
        </p:spPr>
        <p:txBody>
          <a:bodyPr>
            <a:noAutofit/>
          </a:bodyPr>
          <a:lstStyle/>
          <a:p>
            <a:r>
              <a:rPr lang="ru-RU" sz="1600" dirty="0"/>
              <a:t>ОО «Речевое развитие»</a:t>
            </a:r>
            <a:br>
              <a:rPr lang="ru-RU" sz="1600" dirty="0"/>
            </a:b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FA1FD2F4-CC39-4433-A5C3-BBA472A73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655" y="451513"/>
            <a:ext cx="4113618" cy="5527675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627329"/>
            <a:ext cx="3092823" cy="2584449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«Центр книги» </a:t>
            </a:r>
            <a:br>
              <a:rPr lang="ru-RU" sz="1600" dirty="0"/>
            </a:br>
            <a:r>
              <a:rPr lang="ru-RU" dirty="0"/>
              <a:t>Здесь находится познавательная, художественная литература, книги с загадками и пословицами, сказки, детские журналы. Каждые две недели содержание меняется, а также вносятся книги и иллюстрации по теме недели. Ежемесячно проводятся выставки книг детских писателей и поэтов в соответствии с программой и возрастом детей.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4A4C63-A454-4390-87B3-14E35A1780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35"/>
          <a:stretch/>
        </p:blipFill>
        <p:spPr>
          <a:xfrm>
            <a:off x="3312541" y="2307730"/>
            <a:ext cx="3892592" cy="43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02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514922"/>
            <a:ext cx="4652884" cy="1112407"/>
          </a:xfrm>
        </p:spPr>
        <p:txBody>
          <a:bodyPr>
            <a:noAutofit/>
          </a:bodyPr>
          <a:lstStyle/>
          <a:p>
            <a:r>
              <a:rPr lang="ru-RU" sz="1600" dirty="0"/>
              <a:t>ОО «Художественно-эстетическое развитие»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200" dirty="0"/>
              <a:t>Для формирования творческого потенциала детей, развития интереса к изобразительной деятельности, формирования эстетического восприятия, воображения, самостоятельности, активности в группе создан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761245F1-87B3-466C-9A6D-05AF12E37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39060" y="451513"/>
            <a:ext cx="5049921" cy="5370167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387299"/>
            <a:ext cx="4424285" cy="2824479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r>
              <a:rPr lang="ru-RU" sz="1800" dirty="0"/>
              <a:t>«Центр изобразительной деятельности» </a:t>
            </a:r>
            <a:br>
              <a:rPr lang="ru-RU" sz="1800" dirty="0"/>
            </a:br>
            <a:r>
              <a:rPr lang="ru-RU" sz="1600" dirty="0"/>
              <a:t>В центре всегда имеется чистая бумага, цветные и простые карандаши, цветные мелки, фломастеры, краски, кисточки, трафареты с различной тематикой, цветная бумага, клей-карандаш и ПВА, салфетки, тесто для лепки, пластилин и т.д., а также материал для нетрадиционного творчества.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401935-30C4-4F82-910C-1DBDB71CD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57" y="2751826"/>
            <a:ext cx="2101939" cy="2824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4571216-CB66-4C57-AA86-81BB72DC7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1327" y="4212122"/>
            <a:ext cx="2047870" cy="25844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9810468-C2D4-4AC7-928B-E5BD5D8834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942" y="3948272"/>
            <a:ext cx="2047870" cy="27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29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514922"/>
            <a:ext cx="4652884" cy="1112407"/>
          </a:xfrm>
        </p:spPr>
        <p:txBody>
          <a:bodyPr>
            <a:noAutofit/>
          </a:bodyPr>
          <a:lstStyle/>
          <a:p>
            <a:r>
              <a:rPr lang="ru-RU" sz="1600" dirty="0"/>
              <a:t>«Центр музыкальной деятельности» </a:t>
            </a: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BCD1FECC-6E6E-49FA-BEDC-1131066BE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84571" y="451513"/>
            <a:ext cx="5998527" cy="5075198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627329"/>
            <a:ext cx="3123303" cy="2802431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r>
              <a:rPr lang="ru-RU" sz="1800" dirty="0"/>
              <a:t>Здесь находятся различные музыкальные инструменты, альбом с их изображением, лото. Для просушивания музыки и разучивания песен имеется магнитофон.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7BB371-B708-4D86-8223-9EBA93BA88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958" y="3258671"/>
            <a:ext cx="25518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77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65433"/>
            <a:ext cx="7097556" cy="1112407"/>
          </a:xfrm>
        </p:spPr>
        <p:txBody>
          <a:bodyPr>
            <a:noAutofit/>
          </a:bodyPr>
          <a:lstStyle/>
          <a:p>
            <a:r>
              <a:rPr lang="ru-RU" sz="1600" dirty="0"/>
              <a:t>ОО «Физическое развитие»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200" dirty="0"/>
              <a:t>Одной из основополагающих областей развития ребёнка является «Физическое воспитание». Создавая условия для реализации задач этой области в группе, мы делали акцент на укрепление физического и психического здоровья ребёнка. Для этого в группе имеется :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B53675CD-BE58-4F91-855B-D7FE28509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7437" y="278790"/>
            <a:ext cx="4424285" cy="5945134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026160"/>
            <a:ext cx="3281565" cy="5598159"/>
          </a:xfrm>
        </p:spPr>
        <p:txBody>
          <a:bodyPr>
            <a:normAutofit lnSpcReduction="10000"/>
          </a:bodyPr>
          <a:lstStyle/>
          <a:p>
            <a:endParaRPr lang="ru-RU" sz="1600" dirty="0"/>
          </a:p>
          <a:p>
            <a:r>
              <a:rPr lang="ru-RU" sz="2100" dirty="0"/>
              <a:t>«Центр физической активности»</a:t>
            </a:r>
            <a:r>
              <a:rPr lang="ru-RU" sz="1800" dirty="0"/>
              <a:t> </a:t>
            </a:r>
          </a:p>
          <a:p>
            <a:r>
              <a:rPr lang="ru-RU" sz="1800" dirty="0"/>
              <a:t>Имеются картотеки: подвижных и малоподвижных игр, физкультминуток, дыхательной гимнастики, корригирующей гимнастики. Центр оснащён спортивным оборудованием и инвентарём: мячи разных размеров, скакалки, гантели, дорожки, кегли, атрибуты  для подвижных игр, гимнастические палки. </a:t>
            </a:r>
            <a:br>
              <a:rPr lang="ru-RU" sz="1800" dirty="0"/>
            </a:br>
            <a:r>
              <a:rPr lang="ru-RU" sz="1800" dirty="0"/>
              <a:t>Для профилактики плоскостопия – различные дорожки для массажа ног. 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79B5CF-1966-4BC6-B0D2-127DA2FD6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89142" y="1259840"/>
            <a:ext cx="4197734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53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514922"/>
            <a:ext cx="4652884" cy="1112407"/>
          </a:xfrm>
        </p:spPr>
        <p:txBody>
          <a:bodyPr>
            <a:noAutofit/>
          </a:bodyPr>
          <a:lstStyle/>
          <a:p>
            <a:r>
              <a:rPr lang="ru-RU" sz="1600" dirty="0"/>
              <a:t>Для психологической разгрузки детей в группе оборудован «Уголок уединения»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EA29B38D-4047-40A0-A58D-8D03EB17D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85" y="514922"/>
            <a:ext cx="4112699" cy="552644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627329"/>
            <a:ext cx="4047863" cy="2584449"/>
          </a:xfrm>
        </p:spPr>
        <p:txBody>
          <a:bodyPr>
            <a:normAutofit/>
          </a:bodyPr>
          <a:lstStyle/>
          <a:p>
            <a:r>
              <a:rPr lang="ru-RU" sz="1600" dirty="0"/>
              <a:t>Для проведения образовательной деятельности в группе имеется необходимая мебель, подобранная согласно роста ребёнка. Она же является и обеденной зоной.</a:t>
            </a:r>
          </a:p>
          <a:p>
            <a:endParaRPr lang="ru-RU" sz="160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55AA1B-BEA4-4DAB-BF05-DDC8ED2B0E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49" y="3429000"/>
            <a:ext cx="4332942" cy="32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6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7577" y="-259975"/>
            <a:ext cx="4652884" cy="165298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D04C0AE0-ABE9-461E-A922-1714FAB32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830" y="269203"/>
            <a:ext cx="3528841" cy="4741881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269202"/>
            <a:ext cx="4424285" cy="6490185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В этом возрасте дети особенно чувствительны к оценке взрослого, ожидают поддержки и похвалы. Поэтому важно найти в группе такое место, где ребёнок мог бы выставить свою работу. У нас такое место оборудовано в приёмной группы: полка-домик для детских работ и доска с магнитными креплениями «Галерея» для рисунков.</a:t>
            </a:r>
          </a:p>
          <a:p>
            <a:r>
              <a:rPr lang="ru-RU" sz="1600" dirty="0"/>
              <a:t> Для связи с родителями создана группа в «</a:t>
            </a:r>
            <a:r>
              <a:rPr lang="en-US" sz="1600" dirty="0"/>
              <a:t>WhatsApp</a:t>
            </a:r>
            <a:r>
              <a:rPr lang="ru-RU" sz="1600" dirty="0"/>
              <a:t>». Кроме этого информация для родителей подаётся в виде объявлений, папок-передвижек.</a:t>
            </a:r>
          </a:p>
          <a:p>
            <a:r>
              <a:rPr lang="ru-RU" sz="1600" dirty="0"/>
              <a:t>Для ознакомления с образовательной деятельностью в приёмной оборудован стенд «Тема недели» и родительский уголок</a:t>
            </a:r>
          </a:p>
          <a:p>
            <a:endParaRPr lang="ru-RU" sz="1600" dirty="0"/>
          </a:p>
          <a:p>
            <a:r>
              <a:rPr lang="ru-RU" sz="1600" dirty="0"/>
              <a:t>Вывод: Созданная нами РППС содержательно-насыщенная и отвечает возрастным возможностям детей. Образовательная среда трансформируема, мобильна, обеспечивает максимальную реализацию образовательного пространства по образовательным областям.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01FF58-EB3D-4B5E-8658-17E6E609B8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534" y="197222"/>
            <a:ext cx="1950785" cy="26213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B140645-0506-4604-A870-EC014DDC29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6398" y="2818589"/>
            <a:ext cx="2281622" cy="30659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16B3D3F-E6EC-4223-A711-BCB7422113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857" y="4109724"/>
            <a:ext cx="3413109" cy="25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02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7479B8B-8C48-4F79-9FC8-3CB095AF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0"/>
          </a:xfrm>
        </p:spPr>
        <p:txBody>
          <a:bodyPr>
            <a:noAutofit/>
          </a:bodyPr>
          <a:lstStyle/>
          <a:p>
            <a:r>
              <a:rPr lang="ru-RU" sz="1600" dirty="0"/>
              <a:t>Развивающая предметно – пространственная среда в детском саду предполагает развитие широкого круга детских интересов и форм деятельности, выполняет информативную, развивающую и стимулирующую функцию.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Задачи педагога: закладывать у своих воспитанников основы физического, нравственного и интеллектуального развития личности.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 течением времени меняются требования, технологии. Вот и мы старались создать такую обстановку в группе, чтобы ребёнку было интересно, он с радостью шёл в детский сад, старались привносить своими усилиями новое, яркое, интересное.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Создавая развивающую предметно – пространственную среду в нашей группе, мы максимально продуктивно использовали пространство группы, с учётом возможности для детей играть и заниматься своим любимым делом отдельными подгруппами. Все компоненты развивающей предметно – пространственной среды сочетаются между собой по содержанию, художественному оформлению, что обеспечивает содержательное общение детей и взрослых. Пособия и игрушки располагаются так, чтобы не мешать их свободному перемещению.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каждой возрастной группе развивающая предметно – пространственная среда имеет свои отличительные черты. Для успешного развития детей в группе оформлены центры развития. Рабочая зона и зона для сюжетно–ролевых игр разделена ширмами. Также учитывается и половое развитие детей. : имеются зоны для игры как мальчиков, так и девочек.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DA850D-8094-4C06-A3AC-DEB57573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20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6A91767-A66A-4EF7-A92C-27A3E6DD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Развивающая предметно-пространственная среда в средней группе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5D80C345-02FB-49D8-8EA9-B0A99D7815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1852" y="1790305"/>
            <a:ext cx="4183061" cy="3137296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FE25FB0-463D-43A1-A639-1A5B08210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267" y="1429404"/>
            <a:ext cx="4184650" cy="31384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E0BCA7-DC34-4B82-85C0-75868E65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45A3BC-946C-4C02-BBD5-DC5FD1D4E3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558" y="3786934"/>
            <a:ext cx="3827929" cy="2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1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94448"/>
            <a:ext cx="4652884" cy="1232882"/>
          </a:xfrm>
        </p:spPr>
        <p:txBody>
          <a:bodyPr>
            <a:noAutofit/>
          </a:bodyPr>
          <a:lstStyle/>
          <a:p>
            <a:r>
              <a:rPr lang="ru-RU" sz="1600" dirty="0"/>
              <a:t>ОО «Социально – коммуникативное развитие»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200" dirty="0"/>
              <a:t>Средний дошкольный возраст – это время когда в деятельности детей активно развивается сюжетно – ролевая и режиссёрская игра. Для реализации потребности детей в этом развитии в группе имеются :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8CA8616-4AC1-4DC5-BA00-3E3434E0D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9060" y="203583"/>
            <a:ext cx="3286794" cy="441663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627329"/>
            <a:ext cx="4424285" cy="258444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«Центр сюжетно – ролевых игр» В нём созданы все условия для организации игр:</a:t>
            </a:r>
          </a:p>
          <a:p>
            <a:r>
              <a:rPr lang="ru-RU" dirty="0"/>
              <a:t>- парикмахерская (различные расчёски, фены, плойки, бигуди, всевозможные баночки и другие предметы заместители для этой игры);</a:t>
            </a:r>
          </a:p>
          <a:p>
            <a:r>
              <a:rPr lang="ru-RU" dirty="0"/>
              <a:t>- больница (игрушечное медицинское оборудование и инструменты, медикаменты-заместители, куклы, мебель, спецтранспорт)</a:t>
            </a:r>
          </a:p>
          <a:p>
            <a:r>
              <a:rPr lang="ru-RU" dirty="0"/>
              <a:t>- магазин (модуль для организации игры в магазин, ксероксные деньги, карточки для оплаты, наборы муляжей овощей, фруктов и других продуктов, сумки, сетки, корзины. Также имеется дидактическая игра «Мини-магазин».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43D1BC-C287-47D6-A419-FD01756BBB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6070" y="226230"/>
            <a:ext cx="2701365" cy="2026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9E72DB-B85A-4C75-B3BB-65380EBE45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6069" y="2411898"/>
            <a:ext cx="2701365" cy="2026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4872FF-6883-4A71-ACB0-CF60969DF3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64" y="4114802"/>
            <a:ext cx="1874666" cy="25190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72F6BF9-6887-4252-90D7-5EF14C569C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429" y="4114801"/>
            <a:ext cx="1874667" cy="25190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A7586F8-5A63-4B29-A6A2-DB0FD41E5F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3139" y="4010026"/>
            <a:ext cx="2030609" cy="27286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3BFEBB-6D93-40D5-9DB4-00FCDAE089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685" y="4309782"/>
            <a:ext cx="3397624" cy="25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47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94448"/>
            <a:ext cx="4652884" cy="914399"/>
          </a:xfrm>
        </p:spPr>
        <p:txBody>
          <a:bodyPr>
            <a:noAutofit/>
          </a:bodyPr>
          <a:lstStyle/>
          <a:p>
            <a:r>
              <a:rPr lang="ru-RU" sz="1600" dirty="0"/>
              <a:t>Центр театрализованной деятельности:</a:t>
            </a: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D77C5F78-1369-4E19-A520-E45C1FEE0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735" y="514350"/>
            <a:ext cx="4113618" cy="5527675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627329"/>
            <a:ext cx="4424285" cy="2584449"/>
          </a:xfrm>
        </p:spPr>
        <p:txBody>
          <a:bodyPr>
            <a:normAutofit/>
          </a:bodyPr>
          <a:lstStyle/>
          <a:p>
            <a:r>
              <a:rPr lang="ru-RU" dirty="0"/>
              <a:t>ширма, </a:t>
            </a:r>
            <a:r>
              <a:rPr lang="ru-RU" dirty="0" err="1"/>
              <a:t>фланелеграф</a:t>
            </a:r>
            <a:r>
              <a:rPr lang="ru-RU" dirty="0"/>
              <a:t>, магнитная доска, костюмы для ряженья, парики, шапочки, разные виды театра: кукольный, пальчиковый, перчаточный, теневой, настольный, масочный.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E8B445-169C-41BC-987B-5D145FF2A0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735" y="696306"/>
            <a:ext cx="2964329" cy="22232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B9B68F7-D056-42E4-A28F-DA89F1A587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7659" y="2866213"/>
            <a:ext cx="2570480" cy="19278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B986C9A-3DC9-41EA-8BE2-34A828E240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8908" y="4682416"/>
            <a:ext cx="2479454" cy="18595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D55D79B-D791-44FA-B28D-64EEC877FC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06" y="3596640"/>
            <a:ext cx="2321206" cy="311912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07D20A2-E47D-4EEB-98C4-DBE91734E1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109" y="2919553"/>
            <a:ext cx="278998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8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94448"/>
            <a:ext cx="4652884" cy="528917"/>
          </a:xfrm>
        </p:spPr>
        <p:txBody>
          <a:bodyPr>
            <a:noAutofit/>
          </a:bodyPr>
          <a:lstStyle/>
          <a:p>
            <a:r>
              <a:rPr lang="ru-RU" sz="1600" dirty="0"/>
              <a:t>«Центр ПДД» </a:t>
            </a: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7E1A70F9-0D9F-4EB3-9478-DF89421E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443" y="155715"/>
            <a:ext cx="4113618" cy="5527675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986119"/>
            <a:ext cx="2689411" cy="5420368"/>
          </a:xfrm>
        </p:spPr>
        <p:txBody>
          <a:bodyPr>
            <a:normAutofit/>
          </a:bodyPr>
          <a:lstStyle/>
          <a:p>
            <a:r>
              <a:rPr lang="ru-RU" dirty="0"/>
              <a:t>Центр оборудован всем необходимым для обучения детей по дорожной и пожарной безопасности : машинки специального назначения, полицейский вертолёт, звуковые светофоры, дорожные знаки, дидактические игры, лото, имеется план работы по ПДД с родителями и детьми, папки-передвижки по пожарной и дорожной безопасности. Для проведения сюжетно-ролевых игр имеются пешеходная дорожка, макет светофора, дорожные знаки и конструкторы по ПДД. Есть мобильный подиум для игр и хранения.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60BE7E-EE57-484B-A63A-474688D9C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05" y="155715"/>
            <a:ext cx="2890979" cy="38847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32C5142-C3F0-4147-AD9E-BE70BC839B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05" y="4174798"/>
            <a:ext cx="3424517" cy="25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84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94448"/>
            <a:ext cx="4652884" cy="376517"/>
          </a:xfrm>
        </p:spPr>
        <p:txBody>
          <a:bodyPr>
            <a:noAutofit/>
          </a:bodyPr>
          <a:lstStyle/>
          <a:p>
            <a:r>
              <a:rPr lang="ru-RU" sz="1600" dirty="0"/>
              <a:t>«Уголок дежурства» </a:t>
            </a: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9EE055F0-F14A-4C0E-894F-E6E1FA7AB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06" y="2758296"/>
            <a:ext cx="4513262" cy="3384946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627329"/>
            <a:ext cx="4424285" cy="2584449"/>
          </a:xfrm>
        </p:spPr>
        <p:txBody>
          <a:bodyPr>
            <a:normAutofit/>
          </a:bodyPr>
          <a:lstStyle/>
          <a:p>
            <a:r>
              <a:rPr lang="ru-RU" dirty="0"/>
              <a:t>Здесь оформлен стенд с кармашками, куда вставляются фотографии дежурных. Также есть для дежурных и форма.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2B1F10-0669-4BC4-81EB-ADD82D6400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6875" y="582706"/>
            <a:ext cx="3749332" cy="50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35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203201"/>
            <a:ext cx="9849223" cy="863600"/>
          </a:xfrm>
        </p:spPr>
        <p:txBody>
          <a:bodyPr>
            <a:noAutofit/>
          </a:bodyPr>
          <a:lstStyle/>
          <a:p>
            <a:r>
              <a:rPr lang="ru-RU" sz="1600" dirty="0"/>
              <a:t>ОО «Познавательное развитие»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Для познавательной деятельности (экспериментирования с различными материалами, развития речи, наблюдением за природными явлениями, развитием элементарных математических представлений) также созданы условия в виде :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4054B952-7EB5-4C8E-BB21-29F54B846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187" y="1680301"/>
            <a:ext cx="5889813" cy="4417359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1226927"/>
            <a:ext cx="4424285" cy="2984852"/>
          </a:xfrm>
        </p:spPr>
        <p:txBody>
          <a:bodyPr>
            <a:normAutofit/>
          </a:bodyPr>
          <a:lstStyle/>
          <a:p>
            <a:r>
              <a:rPr lang="ru-RU" dirty="0"/>
              <a:t>«Центр экспериментирования». Здесь находятся,, формочки, воронки, лопатки, сито для игры с песком, пипетки, шприцы, емкости разных форм, колбочки, природный материал, лупы, трубочки. Имеется в наличии и одежда для проведения экспериментов: фартуки, шапочки, перчатки. Рядом находится стол для игры с водой и песком, песочница с подсветкой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3FADD7-2BE6-4CE0-995B-727068570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0435" y="3321358"/>
            <a:ext cx="2790365" cy="33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61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8FCEA2E-95FF-4CB0-9275-AC92DDE0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94448"/>
            <a:ext cx="4652884" cy="367552"/>
          </a:xfrm>
        </p:spPr>
        <p:txBody>
          <a:bodyPr>
            <a:noAutofit/>
          </a:bodyPr>
          <a:lstStyle/>
          <a:p>
            <a:r>
              <a:rPr lang="ru-RU" sz="1600" dirty="0"/>
              <a:t>«Центр природы» </a:t>
            </a: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2DBACA87-EDF4-40D8-BD20-1EEA71F1C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475" y="1091593"/>
            <a:ext cx="5656543" cy="4242407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6A989F-35C7-4253-AE87-DE042FF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7" y="869577"/>
            <a:ext cx="4424285" cy="3342202"/>
          </a:xfrm>
        </p:spPr>
        <p:txBody>
          <a:bodyPr>
            <a:normAutofit/>
          </a:bodyPr>
          <a:lstStyle/>
          <a:p>
            <a:r>
              <a:rPr lang="ru-RU" dirty="0"/>
              <a:t>Здесь дети учатся ухаживать за растениями, заботиться о них, а также получают основы экологического воспитания. Для организации деятельности в этом центре созданы все условия (цветы, посажен огород, фартуки, нарукавники, перчатки, лопатки, леечки, тряпочки, календарь природы, палочки для рыхления, муляжи животных, насекомых, овощей и фруктов, энциклопедии). Многофункциональное дидактическое пособие «Лесник Федор Иванович» созданное руками педагогов. 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DECC4E-4BE9-4A41-8158-DA1D5221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7E0D09-6489-4244-96B5-BE3E8F5D4C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71" y="3429000"/>
            <a:ext cx="2541654" cy="34153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EA8C93-1D30-466D-ABC5-56BD7AE4F8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628" y="3623963"/>
            <a:ext cx="379306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3959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792</Words>
  <Application>Microsoft Office PowerPoint</Application>
  <PresentationFormat>Произвольный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Развивающая предметно-пространственная среда в средней группе</vt:lpstr>
      <vt:lpstr>Развивающая предметно – пространственная среда в детском саду предполагает развитие широкого круга детских интересов и форм деятельности, выполняет информативную, развивающую и стимулирующую функцию.  Задачи педагога: закладывать у своих воспитанников основы физического, нравственного и интеллектуального развития личности.  С течением времени меняются требования, технологии. Вот и мы старались создать такую обстановку в группе, чтобы ребёнку было интересно, он с радостью шёл в детский сад, старались привносить своими усилиями новое, яркое, интересное.  Создавая развивающую предметно – пространственную среду в нашей группе, мы максимально продуктивно использовали пространство группы, с учётом возможности для детей играть и заниматься своим любимым делом отдельными подгруппами. Все компоненты развивающей предметно – пространственной среды сочетаются между собой по содержанию, художественному оформлению, что обеспечивает содержательное общение детей и взрослых. Пособия и игрушки располагаются так, чтобы не мешать их свободному перемещению.  В каждой возрастной группе развивающая предметно – пространственная среда имеет свои отличительные черты. Для успешного развития детей в группе оформлены центры развития. Рабочая зона и зона для сюжетно–ролевых игр разделена ширмами. Также учитывается и половое развитие детей. : имеются зоны для игры как мальчиков, так и девочек.</vt:lpstr>
      <vt:lpstr>Развивающая предметно-пространственная среда в средней группе</vt:lpstr>
      <vt:lpstr>ОО «Социально – коммуникативное развитие»  Средний дошкольный возраст – это время когда в деятельности детей активно развивается сюжетно – ролевая и режиссёрская игра. Для реализации потребности детей в этом развитии в группе имеются :</vt:lpstr>
      <vt:lpstr>Центр театрализованной деятельности:</vt:lpstr>
      <vt:lpstr>«Центр ПДД» </vt:lpstr>
      <vt:lpstr>«Уголок дежурства» </vt:lpstr>
      <vt:lpstr>ОО «Познавательное развитие»  Для познавательной деятельности (экспериментирования с различными материалами, развития речи, наблюдением за природными явлениями, развитием элементарных математических представлений) также созданы условия в виде :</vt:lpstr>
      <vt:lpstr>«Центр природы» </vt:lpstr>
      <vt:lpstr>«Центр математического развития» </vt:lpstr>
      <vt:lpstr>«Центр конструирования» </vt:lpstr>
      <vt:lpstr>ОО «Речевое развитие» </vt:lpstr>
      <vt:lpstr>ОО «Художественно-эстетическое развитие»  Для формирования творческого потенциала детей, развития интереса к изобразительной деятельности, формирования эстетического восприятия, воображения, самостоятельности, активности в группе создан</vt:lpstr>
      <vt:lpstr>«Центр музыкальной деятельности» </vt:lpstr>
      <vt:lpstr>ОО «Физическое развитие»  Одной из основополагающих областей развития ребёнка является «Физическое воспитание». Создавая условия для реализации задач этой области в группе, мы делали акцент на укрепление физического и психического здоровья ребёнка. Для этого в группе имеется :</vt:lpstr>
      <vt:lpstr>Для психологической разгрузки детей в группе оборудован «Уголок уединения»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средней группе</dc:title>
  <dc:creator>oksi-grig@hotmail.com</dc:creator>
  <cp:lastModifiedBy>Вика</cp:lastModifiedBy>
  <cp:revision>4</cp:revision>
  <dcterms:created xsi:type="dcterms:W3CDTF">2022-03-15T00:14:56Z</dcterms:created>
  <dcterms:modified xsi:type="dcterms:W3CDTF">2022-03-15T09:16:13Z</dcterms:modified>
</cp:coreProperties>
</file>