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63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1277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Краевая акция 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«Три П: Понимаем, Принимаем, Помогаем»</a:t>
            </a:r>
            <a:endParaRPr lang="ru-RU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6 «Сказка»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837" y="3501008"/>
            <a:ext cx="8258325" cy="2088232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427984" y="5733256"/>
            <a:ext cx="4345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Воробьева Т.В. – заведующий филиалом МБДОУ детского сада № 6 «Сказка» детского сада «Тополек»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акции является формирование инклюзивной культуры общества, толерантных установок по отношению к детям с ограниченными возможностями здоровья,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44824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филиале МБДОУ детского сада № 6 «Сказка» детском саду «Тополек»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П: Понимаем, Принимаем, Помогаем»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10.10.2023-07.12.2023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организованы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1" y="3429000"/>
            <a:ext cx="3948053" cy="2961040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2917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2232248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«Единство разных»,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ОКТЯБРЬ,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для родителей был оформлен Буклет «воспитание толерантной личности»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ика\Desktop\Новая папка (16)\1670299730550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71879" y="2276872"/>
            <a:ext cx="3218852" cy="429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872208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«Цветик –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ноябрь,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просмотр и обсуждение мультфильма о доброте, воспитывающего нравственные качества: ответственность и способность проявлять сострадание и жалость к другому человеку; помогающий детям осознать, что милосердие способно творить чудеса.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Вика\Desktop\Новая папка (16)\1670299913249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91680" y="2421852"/>
            <a:ext cx="5688632" cy="4265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272231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"Минутка толерантности",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ноябрь,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проблемных ситуаций, ситуации общения, просмотр и обсуждение иллюстраций знакомых произведений с изображением добрых и злых поступков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ика\Desktop\Новая папка (16)\1670300085492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63688" y="2637827"/>
            <a:ext cx="5400600" cy="4049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5030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"Оглянись-ка друг – вокруг - рядом много добрых рук"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была организована творческая мастерская, где дети изготавливали различные поделки для детей с ОВЗ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ика\Desktop\Новая папка (16)\16703002347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79"/>
            <a:ext cx="5904656" cy="4429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92696"/>
            <a:ext cx="5443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3356992"/>
            <a:ext cx="5411691" cy="3284985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7283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214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«Единство разных»,  ОКТЯБРЬ, для родителей был оформлен Буклет «воспитание толерантной личности»</vt:lpstr>
      <vt:lpstr>«Цветик – семицветик», ноябрь, просмотр и обсуждение мультфильма о доброте, воспитывающего нравственные качества: ответственность и способность проявлять сострадание и жалость к другому человеку; помогающий детям осознать, что милосердие способно творить чудеса. </vt:lpstr>
      <vt:lpstr>"Минутка толерантности", ноябрь, решение проблемных ситуаций, ситуации общения, просмотр и обсуждение иллюстраций знакомых произведений с изображением добрых и злых поступков</vt:lpstr>
      <vt:lpstr>"Оглянись-ка друг – вокруг - рядом много добрых рук" ноябрь , была организована творческая мастерская, где дети изготавливали различные поделки для детей с ОВЗ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Вика</cp:lastModifiedBy>
  <cp:revision>35</cp:revision>
  <dcterms:created xsi:type="dcterms:W3CDTF">2021-12-09T08:56:19Z</dcterms:created>
  <dcterms:modified xsi:type="dcterms:W3CDTF">2023-12-07T08:22:25Z</dcterms:modified>
</cp:coreProperties>
</file>